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E47A9E-02F4-4E43-9759-94572A238A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F62EB7A-0B06-7128-338B-BEB1C4B74C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27254C7-4110-F6EB-2891-0366B1E93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E742-8864-45D4-A94D-FEE1EDBD8AE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11C632-2516-1AF6-E789-B55678E83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A51975-60C3-E1E0-B375-DA543D415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51C7-8EDE-446D-BB62-A88F757E6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126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8ABAB1-5AA7-0137-198E-563A74AAC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574AAF-A518-059F-3818-714B70109D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ED67B0-E10E-3F05-0772-C8F62CE20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E742-8864-45D4-A94D-FEE1EDBD8AE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DFDBB0-AC7B-6F3D-4CFA-AD94F3C59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AF788C3-D467-BD3F-D6F3-D57EAF43A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51C7-8EDE-446D-BB62-A88F757E6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992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E83AB5B-79AF-B2D4-4670-BCC8279FA1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E7DCC65-77E5-3121-A7F8-433D59EC2F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79537C-F172-08EA-8DEF-795682ACC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E742-8864-45D4-A94D-FEE1EDBD8AE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05E84D-7E75-210E-7A95-29A90CE5D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62239E-2CE0-3E49-91BE-2497CC3D8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51C7-8EDE-446D-BB62-A88F757E6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471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61499C-6D8E-D801-3A1C-8875CBCA7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A84741-D702-E5DF-D2FF-2D74540E4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A6DB1E-E2C3-E613-98B2-B2ED5C0C4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E742-8864-45D4-A94D-FEE1EDBD8AE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5E2632-B337-70DC-2CF7-BC4A4B8C4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25CC6F-F750-F7E4-06DD-D68BE9536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51C7-8EDE-446D-BB62-A88F757E6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873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7D5F0B-C0C3-B182-5EC3-472033E8C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39D2F2-6DC9-9F0B-54D0-DE73A4486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B79B11-0E72-A83D-E656-F5DDC80E3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E742-8864-45D4-A94D-FEE1EDBD8AE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E9BEBF-7947-588A-1C26-F3B625C6E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8C12C0-81AC-A47A-5556-DE87A564F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51C7-8EDE-446D-BB62-A88F757E6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590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E9E37F-481A-FEEA-CC3C-5E7825A3A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1A9DE8-C523-2E47-6D11-BF29623F92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3E1F4D4-3371-701E-F7EF-B5777F645B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04E35E2-70B7-474C-FDDF-78BF13A04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E742-8864-45D4-A94D-FEE1EDBD8AE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2B5399D-4183-98F0-7366-BEE61177C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8500D94-D134-B0C5-FF9C-805B5825D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51C7-8EDE-446D-BB62-A88F757E6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769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B1E3ED-A2EE-4987-4B60-7CC0B5B84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06EBDA-C3ED-3BE1-6866-113FFE1BE9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07C4EBA-1917-A2CE-404F-C08DF0DB5B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D44B9ED-3F77-A4B5-ABB9-15439BF04E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AEF1BED-E415-B7E6-DA1A-EE964BC0BA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3EB4CDF-B95C-F278-39ED-26DE14D60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E742-8864-45D4-A94D-FEE1EDBD8AE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899A63A-FE9B-486A-5B9B-733C7256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0B87E42-46BE-707D-42AE-9A88719B4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51C7-8EDE-446D-BB62-A88F757E6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819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F0CA48-C9EC-EEC1-59A9-FF7A7B9C2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66E53FA-8D4F-E6F0-3B6B-BF81C8029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E742-8864-45D4-A94D-FEE1EDBD8AE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CAF7BA5-BEC2-FF35-8D58-1EA15A61A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5DE14BC-AC9C-16F2-C219-47BFCB603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51C7-8EDE-446D-BB62-A88F757E6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745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CA3B3C5-A774-F6A2-6BF7-8A23806A3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E742-8864-45D4-A94D-FEE1EDBD8AE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DDE19A1-4AE0-3BC8-F8E1-3F0E2D108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A7BD23D-74E3-295E-C7F3-12806255D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51C7-8EDE-446D-BB62-A88F757E6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6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1F57FC-877B-C629-4660-DFC2D38E6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14DB5A-3A3D-442B-79A2-4C5FADCE2F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0775FB3-545E-0319-0DAD-A58CF79A42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E05BCF4-5196-8EA3-6D83-45D0CB07E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E742-8864-45D4-A94D-FEE1EDBD8AE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21B7FF-5113-31DA-BAB9-6E7DDEAD5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59B43F-8B0B-5164-F99A-835E68B0C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51C7-8EDE-446D-BB62-A88F757E6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501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0A63BB-B3FF-3AB3-BADE-99ECD2479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C78928E-0A0D-703E-17B0-6AC35BB900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5ED302A-4363-B187-5C5C-35669CC51C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F8AD942-0CAA-E046-7CC7-9CC7E564B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0E742-8864-45D4-A94D-FEE1EDBD8AE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2BF7A7E-167A-511F-23EB-6B629F2B6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72024B8-4A0E-527C-E6A9-C0E10629F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51C7-8EDE-446D-BB62-A88F757E6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368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0EA2D5-EE7C-B5F8-386E-2E543505F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AF96B4-1032-E3D8-EEDD-746919CB8D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22AB24-A2F9-29F2-DC93-CFEC29C277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0E742-8864-45D4-A94D-FEE1EDBD8AE4}" type="datetimeFigureOut">
              <a:rPr lang="ru-RU" smtClean="0"/>
              <a:t>25.08.2024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65DA83-9C4B-3CBA-C66D-A7AC990C79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F9D37C-EC83-6FC9-8933-D3B58E9B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3451C7-8EDE-446D-BB62-A88F757E67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075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3725A7-56AA-7422-00FB-3C1EBF6EC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24" y="185056"/>
            <a:ext cx="11762552" cy="64878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53B049-926F-C0AF-4A75-721012327AF2}"/>
              </a:ext>
            </a:extLst>
          </p:cNvPr>
          <p:cNvSpPr txBox="1"/>
          <p:nvPr/>
        </p:nvSpPr>
        <p:spPr>
          <a:xfrm>
            <a:off x="3008489" y="1379560"/>
            <a:ext cx="6175022" cy="4098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0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icrosoft JhengHei" panose="020B0604030504040204" pitchFamily="34" charset="-120"/>
                <a:ea typeface="Calibri" panose="020F0502020204030204" pitchFamily="34" charset="0"/>
                <a:cs typeface="Microsoft JhengHei" panose="020B0604030504040204" pitchFamily="34" charset="-120"/>
              </a:rPr>
              <a:t>妈妈骑马</a:t>
            </a:r>
            <a:r>
              <a:rPr lang="en-US" sz="40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icrosoft JhengHei" panose="020B0604030504040204" pitchFamily="34" charset="-120"/>
                <a:ea typeface="Calibri" panose="020F0502020204030204" pitchFamily="34" charset="0"/>
                <a:cs typeface="Microsoft JhengHei" panose="020B0604030504040204" pitchFamily="34" charset="-120"/>
              </a:rPr>
              <a:t>马慢</a:t>
            </a:r>
            <a:r>
              <a:rPr lang="en-US" sz="40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icrosoft JhengHei" panose="020B0604030504040204" pitchFamily="34" charset="-120"/>
                <a:ea typeface="Calibri" panose="020F0502020204030204" pitchFamily="34" charset="0"/>
                <a:cs typeface="Microsoft JhengHei" panose="020B0604030504040204" pitchFamily="34" charset="-120"/>
              </a:rPr>
              <a:t>妈妈骂马</a:t>
            </a:r>
            <a:r>
              <a:rPr lang="ru-RU" sz="40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sz="40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Māma</a:t>
            </a:r>
            <a:r>
              <a:rPr lang="ru-RU" sz="40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qímǎ</a:t>
            </a:r>
            <a:r>
              <a:rPr lang="ru-RU" sz="40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mǎ</a:t>
            </a:r>
            <a:r>
              <a:rPr lang="ru-RU" sz="40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màn</a:t>
            </a:r>
            <a:r>
              <a:rPr lang="ru-RU" sz="40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māma</a:t>
            </a:r>
            <a:r>
              <a:rPr lang="ru-RU" sz="40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mà</a:t>
            </a:r>
            <a:r>
              <a:rPr lang="ru-RU" sz="40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mǎ</a:t>
            </a:r>
            <a:r>
              <a:rPr lang="ru-RU" sz="40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Мама едет на лошади, лошадь медлит, мама ругает лошадь</a:t>
            </a:r>
            <a:r>
              <a:rPr lang="ru-RU" sz="2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166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B53B049-926F-C0AF-4A75-721012327AF2}"/>
              </a:ext>
            </a:extLst>
          </p:cNvPr>
          <p:cNvSpPr txBox="1"/>
          <p:nvPr/>
        </p:nvSpPr>
        <p:spPr>
          <a:xfrm>
            <a:off x="2494844" y="1106310"/>
            <a:ext cx="8308623" cy="422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450"/>
              </a:spcBef>
              <a:spcAft>
                <a:spcPts val="1500"/>
              </a:spcAft>
            </a:pPr>
            <a:r>
              <a:rPr lang="ru-RU" sz="36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S Gothic" panose="020B0609070205080204" pitchFamily="49" charset="-128"/>
                <a:ea typeface="Times New Roman" panose="02020603050405020304" pitchFamily="18" charset="0"/>
                <a:cs typeface="MS Gothic" panose="020B0609070205080204" pitchFamily="49" charset="-128"/>
              </a:rPr>
              <a:t>四十是四十</a:t>
            </a:r>
            <a:r>
              <a:rPr lang="ru-RU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S Gothic" panose="020B0609070205080204" pitchFamily="49" charset="-128"/>
                <a:ea typeface="Times New Roman" panose="02020603050405020304" pitchFamily="18" charset="0"/>
                <a:cs typeface="MS Gothic" panose="020B0609070205080204" pitchFamily="49" charset="-128"/>
              </a:rPr>
              <a:t>   </a:t>
            </a:r>
            <a:r>
              <a:rPr lang="ru-RU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Sìshí</a:t>
            </a:r>
            <a:r>
              <a:rPr lang="ru-RU" sz="36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shì</a:t>
            </a:r>
            <a:r>
              <a:rPr lang="ru-RU" sz="36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sìshí</a:t>
            </a:r>
            <a:br>
              <a:rPr lang="ru-RU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</a:br>
            <a:r>
              <a:rPr lang="ru-RU" sz="36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S Gothic" panose="020B0609070205080204" pitchFamily="49" charset="-128"/>
                <a:ea typeface="Times New Roman" panose="02020603050405020304" pitchFamily="18" charset="0"/>
                <a:cs typeface="MS Gothic" panose="020B0609070205080204" pitchFamily="49" charset="-128"/>
              </a:rPr>
              <a:t>十四是十四</a:t>
            </a:r>
            <a:r>
              <a:rPr lang="ru-RU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S Gothic" panose="020B0609070205080204" pitchFamily="49" charset="-128"/>
                <a:ea typeface="Times New Roman" panose="02020603050405020304" pitchFamily="18" charset="0"/>
                <a:cs typeface="MS Gothic" panose="020B0609070205080204" pitchFamily="49" charset="-128"/>
              </a:rPr>
              <a:t>    </a:t>
            </a:r>
            <a:r>
              <a:rPr lang="ru-RU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shísì</a:t>
            </a:r>
            <a:r>
              <a:rPr lang="ru-RU" sz="36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shì</a:t>
            </a:r>
            <a:r>
              <a:rPr lang="ru-RU" sz="36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shísì</a:t>
            </a:r>
            <a:br>
              <a:rPr lang="ru-RU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</a:br>
            <a:r>
              <a:rPr lang="ru-RU" sz="36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S Gothic" panose="020B0609070205080204" pitchFamily="49" charset="-128"/>
                <a:ea typeface="Times New Roman" panose="02020603050405020304" pitchFamily="18" charset="0"/>
                <a:cs typeface="MS Gothic" panose="020B0609070205080204" pitchFamily="49" charset="-128"/>
              </a:rPr>
              <a:t>四十不是十四</a:t>
            </a:r>
            <a:r>
              <a:rPr lang="ru-RU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S Gothic" panose="020B0609070205080204" pitchFamily="49" charset="-128"/>
                <a:ea typeface="Times New Roman" panose="02020603050405020304" pitchFamily="18" charset="0"/>
                <a:cs typeface="MS Gothic" panose="020B0609070205080204" pitchFamily="49" charset="-128"/>
              </a:rPr>
              <a:t>     </a:t>
            </a:r>
            <a:r>
              <a:rPr lang="ru-RU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sìshí</a:t>
            </a:r>
            <a:r>
              <a:rPr lang="ru-RU" sz="36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bú</a:t>
            </a:r>
            <a:r>
              <a:rPr lang="ru-RU" sz="36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shì</a:t>
            </a:r>
            <a:r>
              <a:rPr lang="ru-RU" sz="36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shísì</a:t>
            </a:r>
            <a:br>
              <a:rPr lang="ru-RU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</a:br>
            <a:r>
              <a:rPr lang="ru-RU" sz="36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S Gothic" panose="020B0609070205080204" pitchFamily="49" charset="-128"/>
                <a:ea typeface="Times New Roman" panose="02020603050405020304" pitchFamily="18" charset="0"/>
                <a:cs typeface="MS Gothic" panose="020B0609070205080204" pitchFamily="49" charset="-128"/>
              </a:rPr>
              <a:t>十四不是四十</a:t>
            </a:r>
            <a:r>
              <a:rPr lang="ru-RU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.         </a:t>
            </a:r>
            <a:r>
              <a:rPr lang="ru-RU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shísì</a:t>
            </a:r>
            <a:r>
              <a:rPr lang="ru-RU" sz="36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bú</a:t>
            </a:r>
            <a:r>
              <a:rPr lang="ru-RU" sz="36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shì</a:t>
            </a:r>
            <a:r>
              <a:rPr lang="ru-RU" sz="36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Times New Roman" panose="02020603050405020304" pitchFamily="18" charset="0"/>
              </a:rPr>
              <a:t>sìshí</a:t>
            </a:r>
            <a:endParaRPr lang="ru-RU" sz="3600" b="1" i="1" dirty="0">
              <a:effectLst/>
              <a:highlight>
                <a:srgbClr val="FFFFFF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800" dirty="0">
                <a:effectLst/>
                <a:latin typeface="Helvetica" panose="020B0604020202020204" pitchFamily="34" charset="0"/>
                <a:ea typeface="Calibri" panose="020F0502020204030204" pitchFamily="34" charset="0"/>
              </a:rPr>
              <a:t>Сорок - это сорок</a:t>
            </a:r>
            <a:br>
              <a:rPr lang="ru-RU" sz="2800" dirty="0">
                <a:effectLst/>
                <a:latin typeface="Helvetica" panose="020B0604020202020204" pitchFamily="34" charset="0"/>
                <a:ea typeface="Calibri" panose="020F0502020204030204" pitchFamily="34" charset="0"/>
              </a:rPr>
            </a:br>
            <a:r>
              <a:rPr lang="ru-RU" sz="2800" dirty="0">
                <a:effectLst/>
                <a:latin typeface="Helvetica" panose="020B0604020202020204" pitchFamily="34" charset="0"/>
                <a:ea typeface="Calibri" panose="020F0502020204030204" pitchFamily="34" charset="0"/>
              </a:rPr>
              <a:t>Четырнадцать - это четырнадцать</a:t>
            </a:r>
            <a:br>
              <a:rPr lang="ru-RU" sz="2800" dirty="0">
                <a:effectLst/>
                <a:latin typeface="Helvetica" panose="020B0604020202020204" pitchFamily="34" charset="0"/>
                <a:ea typeface="Calibri" panose="020F0502020204030204" pitchFamily="34" charset="0"/>
              </a:rPr>
            </a:br>
            <a:r>
              <a:rPr lang="ru-RU" sz="2800" dirty="0">
                <a:effectLst/>
                <a:latin typeface="Helvetica" panose="020B0604020202020204" pitchFamily="34" charset="0"/>
                <a:ea typeface="Calibri" panose="020F0502020204030204" pitchFamily="34" charset="0"/>
              </a:rPr>
              <a:t>Сорок - не четырнадцать</a:t>
            </a:r>
            <a:br>
              <a:rPr lang="ru-RU" sz="2800" dirty="0">
                <a:effectLst/>
                <a:latin typeface="Helvetica" panose="020B0604020202020204" pitchFamily="34" charset="0"/>
                <a:ea typeface="Calibri" panose="020F0502020204030204" pitchFamily="34" charset="0"/>
              </a:rPr>
            </a:br>
            <a:r>
              <a:rPr lang="ru-RU" sz="2800" dirty="0" err="1">
                <a:effectLst/>
                <a:latin typeface="Helvetica" panose="020B0604020202020204" pitchFamily="34" charset="0"/>
                <a:ea typeface="Calibri" panose="020F0502020204030204" pitchFamily="34" charset="0"/>
              </a:rPr>
              <a:t>Четырнадцать</a:t>
            </a:r>
            <a:r>
              <a:rPr lang="ru-RU" sz="2800" dirty="0">
                <a:effectLst/>
                <a:latin typeface="Helvetica" panose="020B0604020202020204" pitchFamily="34" charset="0"/>
                <a:ea typeface="Calibri" panose="020F0502020204030204" pitchFamily="34" charset="0"/>
              </a:rPr>
              <a:t> - не сорок.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68918A-9D9E-9D6A-E8D8-428996F291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5B7A57-4B7B-01DB-BF7B-EB8D9D738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24" y="185056"/>
            <a:ext cx="11762552" cy="648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859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B53B049-926F-C0AF-4A75-721012327AF2}"/>
              </a:ext>
            </a:extLst>
          </p:cNvPr>
          <p:cNvSpPr txBox="1"/>
          <p:nvPr/>
        </p:nvSpPr>
        <p:spPr>
          <a:xfrm>
            <a:off x="3262489" y="1286933"/>
            <a:ext cx="7439378" cy="46060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ja-JP" alt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妞妞轰牛，</a:t>
            </a:r>
            <a:r>
              <a:rPr lang="ru-RU" altLang="ja-JP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US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Niūniū</a:t>
            </a:r>
            <a:r>
              <a:rPr lang="en-US" sz="36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hōng</a:t>
            </a:r>
            <a:r>
              <a:rPr lang="en-US" sz="36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niú</a:t>
            </a:r>
            <a:endParaRPr lang="ja-JP" altLang="en-US" sz="3600" b="1" i="1" dirty="0">
              <a:solidFill>
                <a:srgbClr val="000000"/>
              </a:solidFill>
              <a:effectLst/>
              <a:highlight>
                <a:srgbClr val="FFFFFF"/>
              </a:highlight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ja-JP" alt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牛拗</a:t>
            </a:r>
            <a:r>
              <a:rPr lang="ru-RU" altLang="ja-JP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en-US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niú</a:t>
            </a:r>
            <a:r>
              <a:rPr lang="en-US" sz="36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niù</a:t>
            </a:r>
            <a:endParaRPr lang="en-US" sz="3600" b="1" i="1" dirty="0">
              <a:solidFill>
                <a:srgbClr val="000000"/>
              </a:solidFill>
              <a:effectLst/>
              <a:highlight>
                <a:srgbClr val="FFFFFF"/>
              </a:highlight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ja-JP" alt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妞妞拧牛</a:t>
            </a:r>
            <a:r>
              <a:rPr lang="en-US" altLang="ja-JP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en-US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niūniū</a:t>
            </a:r>
            <a:r>
              <a:rPr lang="en-US" sz="36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níng</a:t>
            </a:r>
            <a:r>
              <a:rPr lang="en-US" sz="36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niú</a:t>
            </a:r>
            <a:r>
              <a:rPr lang="en-US" sz="28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Нюню прогоняет корову,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корова упрямится,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Нюню щипает корову.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1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08B987-71F1-237F-B199-1CF1E02DC8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9C0503-6759-19EC-62C3-4507C3FA3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24" y="185056"/>
            <a:ext cx="11762552" cy="648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155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B53B049-926F-C0AF-4A75-721012327AF2}"/>
              </a:ext>
            </a:extLst>
          </p:cNvPr>
          <p:cNvSpPr txBox="1"/>
          <p:nvPr/>
        </p:nvSpPr>
        <p:spPr>
          <a:xfrm>
            <a:off x="3522134" y="785800"/>
            <a:ext cx="6152444" cy="4270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ja-JP" altLang="en-US" sz="4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四十四只石狮子，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ja-JP" altLang="en-US" sz="4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石狮子是石狮子</a:t>
            </a:r>
            <a:r>
              <a:rPr lang="en-US" altLang="ja-JP" sz="4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000" b="1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Sìshí</a:t>
            </a:r>
            <a:r>
              <a:rPr lang="en-US" sz="4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sì</a:t>
            </a:r>
            <a:r>
              <a:rPr lang="en-US" sz="4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zhī</a:t>
            </a:r>
            <a:r>
              <a:rPr lang="en-US" sz="4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shíshīzi</a:t>
            </a:r>
            <a:r>
              <a:rPr lang="en-US" sz="4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4000" b="1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shíshīzi</a:t>
            </a:r>
            <a:r>
              <a:rPr lang="en-US" sz="4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shì</a:t>
            </a:r>
            <a:r>
              <a:rPr lang="en-US" sz="4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shíshīzi</a:t>
            </a:r>
            <a:r>
              <a:rPr lang="en-US" sz="4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Сорок четыре каменных льва,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львы - это каменные львы.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D79525-07B8-6595-4D6F-6E3FD04D4F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676F52-B2DF-DCF7-EE59-C0E89831E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24" y="185056"/>
            <a:ext cx="11762552" cy="648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380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7CAFEA7-BA48-C2AC-DBC5-C9DEC7A996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24" y="185056"/>
            <a:ext cx="11762552" cy="64878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53B049-926F-C0AF-4A75-721012327AF2}"/>
              </a:ext>
            </a:extLst>
          </p:cNvPr>
          <p:cNvSpPr txBox="1"/>
          <p:nvPr/>
        </p:nvSpPr>
        <p:spPr>
          <a:xfrm>
            <a:off x="2901244" y="880533"/>
            <a:ext cx="7157156" cy="4787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ja-JP" alt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吃葡萄不吐葡萄皮，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ja-JP" alt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不吃葡萄倒吐葡萄皮</a:t>
            </a:r>
            <a:r>
              <a:rPr lang="en-US" altLang="ja-JP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Chī</a:t>
            </a:r>
            <a:r>
              <a:rPr 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pútao</a:t>
            </a:r>
            <a:r>
              <a:rPr 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bù </a:t>
            </a:r>
            <a:r>
              <a:rPr lang="en-US" sz="36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tǔ</a:t>
            </a:r>
            <a:r>
              <a:rPr 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pútao</a:t>
            </a:r>
            <a:r>
              <a:rPr 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pí</a:t>
            </a:r>
            <a:r>
              <a:rPr 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bù </a:t>
            </a:r>
            <a:r>
              <a:rPr lang="en-US" sz="36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chī</a:t>
            </a:r>
            <a:r>
              <a:rPr 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pútao</a:t>
            </a:r>
            <a:r>
              <a:rPr 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dào</a:t>
            </a:r>
            <a:r>
              <a:rPr 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tǔ</a:t>
            </a:r>
            <a:r>
              <a:rPr 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pútao</a:t>
            </a:r>
            <a:r>
              <a:rPr 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pí</a:t>
            </a:r>
            <a:r>
              <a:rPr lang="en-US" sz="36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Есть виноград, не выплевывать виноградную кожуру,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есть виноград и, наоборот, выплевывать виноградную кожуру.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8DDAAE-89A3-1484-1785-31E5807204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98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46BD427A-A585-65B1-A2F9-523D54C9D2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88" y="984272"/>
            <a:ext cx="10069689" cy="5192691"/>
          </a:xfrm>
        </p:spPr>
      </p:pic>
    </p:spTree>
    <p:extLst>
      <p:ext uri="{BB962C8B-B14F-4D97-AF65-F5344CB8AC3E}">
        <p14:creationId xmlns:p14="http://schemas.microsoft.com/office/powerpoint/2010/main" val="11016828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190</Words>
  <Application>Microsoft Office PowerPoint</Application>
  <PresentationFormat>Широкоэкранный</PresentationFormat>
  <Paragraphs>23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Microsoft JhengHei</vt:lpstr>
      <vt:lpstr>MS Gothic</vt:lpstr>
      <vt:lpstr>Arial</vt:lpstr>
      <vt:lpstr>Calibri</vt:lpstr>
      <vt:lpstr>Calibri Light</vt:lpstr>
      <vt:lpstr>Helvetica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Ирина</dc:creator>
  <cp:lastModifiedBy>Ирина</cp:lastModifiedBy>
  <cp:revision>3</cp:revision>
  <dcterms:created xsi:type="dcterms:W3CDTF">2024-06-09T15:18:11Z</dcterms:created>
  <dcterms:modified xsi:type="dcterms:W3CDTF">2024-08-25T10:15:46Z</dcterms:modified>
</cp:coreProperties>
</file>